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64537-78A7-4578-9D8F-D8B8A08C4381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30A85-D54C-4D3F-B3FF-52902A0F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Bookman Old Style" pitchFamily="18" charset="0"/>
              </a:rPr>
              <a:t>European Exploration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1026" name="Picture 2" descr="C:\Documents and Settings\e200800487\Local Settings\Temporary Internet Files\Content.IE5\7O70K56E\MC90005542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971800"/>
            <a:ext cx="3229070" cy="264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some of the costs of being an explorer?  What were some of the benefits?</a:t>
            </a:r>
          </a:p>
          <a:p>
            <a:r>
              <a:rPr lang="en-US" dirty="0" smtClean="0"/>
              <a:t>Why was the Northwest Passage never found?</a:t>
            </a:r>
          </a:p>
          <a:p>
            <a:r>
              <a:rPr lang="en-US" dirty="0" smtClean="0"/>
              <a:t>How would it feel to be a Native American during the age of exploration?</a:t>
            </a:r>
          </a:p>
          <a:p>
            <a:endParaRPr lang="en-US" dirty="0"/>
          </a:p>
        </p:txBody>
      </p:sp>
      <p:pic>
        <p:nvPicPr>
          <p:cNvPr id="1026" name="Picture 2" descr="C:\Documents and Settings\e200800487\Local Settings\Temporary Internet Files\Content.IE5\ENNQJ4Y3\MC90030429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69785">
            <a:off x="5798963" y="463720"/>
            <a:ext cx="1811426" cy="860450"/>
          </a:xfrm>
          <a:prstGeom prst="rect">
            <a:avLst/>
          </a:prstGeom>
          <a:noFill/>
        </p:spPr>
      </p:pic>
      <p:pic>
        <p:nvPicPr>
          <p:cNvPr id="1027" name="Picture 3" descr="C:\Documents and Settings\e200800487\Local Settings\Temporary Internet Files\Content.IE5\1TU4F6N0\MM900356696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21734">
            <a:off x="1766819" y="166617"/>
            <a:ext cx="1199082" cy="1199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Five hundred years before Columbus set sail, a group of explorers had reached North America.  The </a:t>
            </a:r>
            <a:r>
              <a:rPr lang="en-US" dirty="0" smtClean="0"/>
              <a:t>Vikings, </a:t>
            </a:r>
            <a:r>
              <a:rPr lang="en-US" dirty="0" smtClean="0"/>
              <a:t>led by Leif Erickson sailed across the Atlantic Ocean to present day Canada in the year 1000.  </a:t>
            </a:r>
            <a:endParaRPr lang="en-US" dirty="0"/>
          </a:p>
        </p:txBody>
      </p:sp>
      <p:pic>
        <p:nvPicPr>
          <p:cNvPr id="2050" name="Picture 2" descr="C:\Documents and Settings\e200800487\Local Settings\Temporary Internet Files\Content.IE5\7O70K56E\MC91021712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495800"/>
            <a:ext cx="1553889" cy="1522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Europeans had been trading for Asian goods for many years.  They traveled the </a:t>
            </a:r>
            <a:r>
              <a:rPr lang="en-US" dirty="0" smtClean="0"/>
              <a:t>Silk Road, </a:t>
            </a:r>
            <a:r>
              <a:rPr lang="en-US" dirty="0" smtClean="0"/>
              <a:t>a 4,000 mile land route that consisted of mountains and deserts.  </a:t>
            </a:r>
          </a:p>
          <a:p>
            <a:r>
              <a:rPr lang="en-US" dirty="0" smtClean="0"/>
              <a:t>Europeans began searching for an easier way to get to Asia for trading purposes.  They wanted to find a </a:t>
            </a:r>
            <a:r>
              <a:rPr lang="en-US" dirty="0" smtClean="0"/>
              <a:t>sea </a:t>
            </a:r>
            <a:r>
              <a:rPr lang="en-US" dirty="0" smtClean="0"/>
              <a:t>route to Asia.    This later became known as the </a:t>
            </a:r>
            <a:r>
              <a:rPr lang="en-US" dirty="0" smtClean="0"/>
              <a:t>Northwest Passage.  </a:t>
            </a:r>
            <a:endParaRPr lang="en-US" dirty="0"/>
          </a:p>
        </p:txBody>
      </p:sp>
      <p:pic>
        <p:nvPicPr>
          <p:cNvPr id="1026" name="Picture 2" descr="C:\Documents and Settings\e200800487\Local Settings\Temporary Internet Files\Content.IE5\AUTM1RD8\MC90043982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447800" cy="1447800"/>
          </a:xfrm>
          <a:prstGeom prst="rect">
            <a:avLst/>
          </a:prstGeom>
          <a:noFill/>
        </p:spPr>
      </p:pic>
      <p:pic>
        <p:nvPicPr>
          <p:cNvPr id="1027" name="Picture 3" descr="C:\Documents and Settings\e200800487\Local Settings\Temporary Internet Files\Content.IE5\AUTM1RD8\MC90043982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happened when Explorers reached North America?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thought they had landed in </a:t>
            </a:r>
            <a:r>
              <a:rPr lang="en-US" dirty="0" smtClean="0"/>
              <a:t>Asia.  </a:t>
            </a:r>
            <a:r>
              <a:rPr lang="en-US" dirty="0" smtClean="0"/>
              <a:t>They were unaware that another body of land existed.</a:t>
            </a:r>
          </a:p>
          <a:p>
            <a:r>
              <a:rPr lang="en-US" dirty="0" smtClean="0"/>
              <a:t>Explorers developed relationships with the Native Americans who were in North America.  These relationships had </a:t>
            </a:r>
            <a:r>
              <a:rPr lang="en-US" dirty="0" smtClean="0"/>
              <a:t>benefits </a:t>
            </a:r>
            <a:r>
              <a:rPr lang="en-US" dirty="0" smtClean="0"/>
              <a:t>and </a:t>
            </a:r>
            <a:r>
              <a:rPr lang="en-US" dirty="0" smtClean="0"/>
              <a:t>costs </a:t>
            </a:r>
            <a:r>
              <a:rPr lang="en-US" dirty="0" smtClean="0"/>
              <a:t>to the Native Americans.  </a:t>
            </a:r>
            <a:endParaRPr lang="en-US" dirty="0"/>
          </a:p>
        </p:txBody>
      </p:sp>
      <p:pic>
        <p:nvPicPr>
          <p:cNvPr id="2050" name="Picture 2" descr="C:\Documents and Settings\e200800487\Local Settings\Temporary Internet Files\Content.IE5\KZ5R7YOM\MC90035591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01687">
            <a:off x="7253832" y="4766602"/>
            <a:ext cx="1375258" cy="1896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Europeans taught the Native Americans a new side to farming.  </a:t>
            </a:r>
          </a:p>
          <a:p>
            <a:r>
              <a:rPr lang="en-US" dirty="0" smtClean="0"/>
              <a:t>They learned to raise </a:t>
            </a:r>
            <a:r>
              <a:rPr lang="en-US" dirty="0" smtClean="0"/>
              <a:t>cattle, pigs, </a:t>
            </a:r>
            <a:r>
              <a:rPr lang="en-US" dirty="0" smtClean="0"/>
              <a:t>and </a:t>
            </a:r>
            <a:r>
              <a:rPr lang="en-US" dirty="0" smtClean="0"/>
              <a:t>horses.</a:t>
            </a:r>
            <a:endParaRPr lang="en-US" dirty="0" smtClean="0"/>
          </a:p>
          <a:p>
            <a:r>
              <a:rPr lang="en-US" dirty="0" smtClean="0"/>
              <a:t>They learned how to grow </a:t>
            </a:r>
            <a:r>
              <a:rPr lang="en-US" dirty="0" smtClean="0"/>
              <a:t>wheat, rice, sugar, coffee, </a:t>
            </a:r>
            <a:r>
              <a:rPr lang="en-US" dirty="0" smtClean="0"/>
              <a:t>and </a:t>
            </a:r>
            <a:r>
              <a:rPr lang="en-US" dirty="0" smtClean="0"/>
              <a:t>bananas.  </a:t>
            </a:r>
            <a:endParaRPr lang="en-US" dirty="0"/>
          </a:p>
        </p:txBody>
      </p:sp>
      <p:pic>
        <p:nvPicPr>
          <p:cNvPr id="3074" name="Picture 2" descr="C:\Documents and Settings\e200800487\Local Settings\Temporary Internet Files\Content.IE5\Q1R60WVA\MC90011075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09965">
            <a:off x="6627570" y="4964849"/>
            <a:ext cx="2057400" cy="1239377"/>
          </a:xfrm>
          <a:prstGeom prst="rect">
            <a:avLst/>
          </a:prstGeom>
          <a:noFill/>
        </p:spPr>
      </p:pic>
      <p:pic>
        <p:nvPicPr>
          <p:cNvPr id="3075" name="Picture 3" descr="C:\Documents and Settings\e200800487\Local Settings\Temporary Internet Files\Content.IE5\KUE8HY9Z\MC90044171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435370">
            <a:off x="71515" y="223916"/>
            <a:ext cx="1236463" cy="123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to the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Diseases, </a:t>
            </a:r>
            <a:r>
              <a:rPr lang="en-US" dirty="0" smtClean="0"/>
              <a:t>such as smallpox, chicken pox, whooping cough, and measles were spread to the Native Americans.  They had no resistance to these diseases and many died.</a:t>
            </a:r>
          </a:p>
          <a:p>
            <a:r>
              <a:rPr lang="en-US" dirty="0" smtClean="0"/>
              <a:t>Many Native Americans were enslaved, treated poorly, or killed so Europeans could take their </a:t>
            </a:r>
            <a:r>
              <a:rPr lang="en-US" dirty="0" smtClean="0"/>
              <a:t>land </a:t>
            </a:r>
            <a:r>
              <a:rPr lang="en-US" dirty="0" smtClean="0"/>
              <a:t>and </a:t>
            </a:r>
            <a:r>
              <a:rPr lang="en-US" dirty="0" smtClean="0"/>
              <a:t>resources.  </a:t>
            </a:r>
            <a:endParaRPr lang="en-US" dirty="0"/>
          </a:p>
        </p:txBody>
      </p:sp>
      <p:pic>
        <p:nvPicPr>
          <p:cNvPr id="4098" name="Picture 2" descr="C:\Documents and Settings\e200800487\Local Settings\Temporary Internet Files\Content.IE5\4OJ57U8X\MC90015005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800600"/>
            <a:ext cx="2292258" cy="1760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European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Native Americans taught the Europeans how to grow </a:t>
            </a:r>
            <a:r>
              <a:rPr lang="en-US" dirty="0" smtClean="0"/>
              <a:t>potatoes, corn, squash, pumpkins, </a:t>
            </a:r>
            <a:r>
              <a:rPr lang="en-US" dirty="0" smtClean="0"/>
              <a:t>and </a:t>
            </a:r>
            <a:r>
              <a:rPr lang="en-US" dirty="0" smtClean="0"/>
              <a:t>beans.  </a:t>
            </a:r>
            <a:endParaRPr lang="en-US" dirty="0" smtClean="0"/>
          </a:p>
          <a:p>
            <a:r>
              <a:rPr lang="en-US" dirty="0" smtClean="0"/>
              <a:t>Europe’s economy grew because of the </a:t>
            </a:r>
            <a:r>
              <a:rPr lang="en-US" dirty="0" smtClean="0"/>
              <a:t>gold </a:t>
            </a:r>
            <a:r>
              <a:rPr lang="en-US" dirty="0" smtClean="0"/>
              <a:t>and </a:t>
            </a:r>
            <a:r>
              <a:rPr lang="en-US" dirty="0" smtClean="0"/>
              <a:t>silver </a:t>
            </a:r>
            <a:r>
              <a:rPr lang="en-US" dirty="0" smtClean="0"/>
              <a:t>found in America. 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land </a:t>
            </a:r>
            <a:r>
              <a:rPr lang="en-US" dirty="0" smtClean="0"/>
              <a:t>was claimed for European </a:t>
            </a:r>
            <a:r>
              <a:rPr lang="en-US" dirty="0" smtClean="0"/>
              <a:t>   countries</a:t>
            </a:r>
            <a:endParaRPr lang="en-US" dirty="0"/>
          </a:p>
        </p:txBody>
      </p:sp>
      <p:pic>
        <p:nvPicPr>
          <p:cNvPr id="5122" name="Picture 2" descr="C:\Documents and Settings\e200800487\Local Settings\Temporary Internet Files\Content.IE5\KUE8HY9Z\MC90021497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0842">
            <a:off x="7358008" y="3678788"/>
            <a:ext cx="1876369" cy="1535317"/>
          </a:xfrm>
          <a:prstGeom prst="rect">
            <a:avLst/>
          </a:prstGeom>
          <a:noFill/>
        </p:spPr>
      </p:pic>
      <p:pic>
        <p:nvPicPr>
          <p:cNvPr id="5123" name="Picture 3" descr="C:\Documents and Settings\e200800487\Local Settings\Temporary Internet Files\Content.IE5\IETNIHBJ\MC900436252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5486628"/>
            <a:ext cx="1371372" cy="1371372"/>
          </a:xfrm>
          <a:prstGeom prst="rect">
            <a:avLst/>
          </a:prstGeom>
          <a:noFill/>
        </p:spPr>
      </p:pic>
      <p:pic>
        <p:nvPicPr>
          <p:cNvPr id="5124" name="Picture 4" descr="C:\Documents and Settings\e200800487\Local Settings\Temporary Internet Files\Content.IE5\AUTM1RD8\MC90011237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4876800"/>
            <a:ext cx="1852523" cy="1762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to European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guaranteed to find what they sent the explorer to search for</a:t>
            </a:r>
          </a:p>
          <a:p>
            <a:r>
              <a:rPr lang="en-US" dirty="0" smtClean="0"/>
              <a:t>Weather conditions were not always favorable</a:t>
            </a:r>
          </a:p>
          <a:p>
            <a:r>
              <a:rPr lang="en-US" dirty="0" smtClean="0"/>
              <a:t>Lives were lost during expeditions</a:t>
            </a:r>
            <a:endParaRPr lang="en-US" dirty="0"/>
          </a:p>
        </p:txBody>
      </p:sp>
      <p:pic>
        <p:nvPicPr>
          <p:cNvPr id="6146" name="Picture 2" descr="C:\Documents and Settings\e200800487\Local Settings\Temporary Internet Files\Content.IE5\WQ3P2Z48\MC90036468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267200"/>
            <a:ext cx="1727302" cy="1809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Explorers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Sickness and Death (Cartier - scurvy, Balboa - beheaded)</a:t>
            </a:r>
          </a:p>
          <a:p>
            <a:r>
              <a:rPr lang="en-US" dirty="0" smtClean="0"/>
              <a:t>Rough winters that they were not accustomed to</a:t>
            </a:r>
          </a:p>
          <a:p>
            <a:r>
              <a:rPr lang="en-US" dirty="0" smtClean="0"/>
              <a:t>Arguments with the </a:t>
            </a:r>
            <a:r>
              <a:rPr lang="en-US" dirty="0" smtClean="0"/>
              <a:t>Native Americans</a:t>
            </a:r>
            <a:endParaRPr lang="en-US" dirty="0" smtClean="0"/>
          </a:p>
          <a:p>
            <a:r>
              <a:rPr lang="en-US" dirty="0" smtClean="0"/>
              <a:t>Mutiny by crew members (Hudson)</a:t>
            </a:r>
            <a:endParaRPr lang="en-US" dirty="0"/>
          </a:p>
        </p:txBody>
      </p:sp>
      <p:pic>
        <p:nvPicPr>
          <p:cNvPr id="7170" name="Picture 2" descr="C:\Documents and Settings\e200800487\Local Settings\Temporary Internet Files\Content.IE5\4OJ57U8X\MP90038771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31528">
            <a:off x="6760772" y="4841481"/>
            <a:ext cx="2069137" cy="1475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367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European Exploration</vt:lpstr>
      <vt:lpstr>Before Europe</vt:lpstr>
      <vt:lpstr>Reasons for Exploration</vt:lpstr>
      <vt:lpstr>What happened when Explorers reached North America?</vt:lpstr>
      <vt:lpstr>Benefits to Native Americans</vt:lpstr>
      <vt:lpstr>Costs to the Native Americans</vt:lpstr>
      <vt:lpstr>Benefits to European Countries</vt:lpstr>
      <vt:lpstr>Costs to European Countries</vt:lpstr>
      <vt:lpstr>Problems Explorers Faced</vt:lpstr>
      <vt:lpstr>Let’s Talk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Exploration</dc:title>
  <dc:creator>e200800487</dc:creator>
  <cp:lastModifiedBy>e200800487</cp:lastModifiedBy>
  <cp:revision>14</cp:revision>
  <dcterms:created xsi:type="dcterms:W3CDTF">2010-09-29T11:42:17Z</dcterms:created>
  <dcterms:modified xsi:type="dcterms:W3CDTF">2010-10-07T22:53:52Z</dcterms:modified>
</cp:coreProperties>
</file>